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60" r:id="rId7"/>
    <p:sldId id="282" r:id="rId8"/>
    <p:sldId id="283" r:id="rId9"/>
    <p:sldId id="284" r:id="rId10"/>
    <p:sldId id="26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74" r:id="rId1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48" autoAdjust="0"/>
    <p:restoredTop sz="95033" autoAdjust="0"/>
  </p:normalViewPr>
  <p:slideViewPr>
    <p:cSldViewPr snapToGrid="0" snapToObjects="1">
      <p:cViewPr varScale="1">
        <p:scale>
          <a:sx n="153" d="100"/>
          <a:sy n="153" d="100"/>
        </p:scale>
        <p:origin x="72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30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F06A98-141B-4D41-8FDB-4DFA9CAA1BA7}" type="datetime1">
              <a:rPr lang="ru-RU" smtClean="0"/>
              <a:t>03.03.2024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CB090B-4D05-44EA-A8D6-36D9C558048F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5AD685E4-AFBE-43EC-9129-9CFC5357CAF7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C77ED0-72CF-4A82-9C57-B24A229CB959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640FF5-B24F-4767-95C8-B064B03D4AD5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Надпись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4" name="Надпись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ADC465-7CD0-49C7-BD56-27FCDABC46A4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A2C1F-37BA-48FB-BC0E-74EACC3C0EBE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Надпись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sp>
        <p:nvSpPr>
          <p:cNvPr id="14" name="Надпись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54D174-741F-4F53-87FE-ECF8D088A049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EFD9D-6603-4486-AE58-2429105B1A6E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1801D0-815B-40C5-B899-13EB43094D1C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576FD5-083A-4805-A03B-594561A787C1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1635B3-B275-4F11-8463-183354579AEB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11EBA6-40EC-4500-8F18-8642809B13BF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F94A47-B157-4347-AC7B-D584E2C2AA37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34CFD5-143E-4E74-9970-B950F6DFF444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63A6F3-A31E-4284-8B82-576DA2326953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B532E3-42CE-41B3-9090-C3FB247FAF56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499BB-9BA3-416F-9737-67CC08B3DB2F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1FD338-5720-400F-AF23-AA66FD5E47A2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005A2B0-DB7C-4E7B-A868-4C91D4093DCD}" type="datetime1">
              <a:rPr lang="ru-RU" noProof="0" smtClean="0"/>
              <a:t>03.03.2024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ночное небо с горами далеко на горизонте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58" y="2554817"/>
            <a:ext cx="10467667" cy="2421464"/>
          </a:xfrm>
        </p:spPr>
        <p:txBody>
          <a:bodyPr rtlCol="0">
            <a:normAutofit/>
          </a:bodyPr>
          <a:lstStyle/>
          <a:p>
            <a:pPr rtl="0"/>
            <a:r>
              <a:rPr lang="ru-RU" sz="7200" b="1" noProof="1"/>
              <a:t>Игра </a:t>
            </a:r>
            <a:r>
              <a:rPr lang="en-US" sz="7200" b="1" noProof="1"/>
              <a:t>“Alien space wars”</a:t>
            </a:r>
            <a:endParaRPr lang="ru-RU" sz="7200" b="1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3099" y="4976282"/>
            <a:ext cx="8337026" cy="1405467"/>
          </a:xfrm>
        </p:spPr>
        <p:txBody>
          <a:bodyPr rtlCol="0">
            <a:normAutofit/>
          </a:bodyPr>
          <a:lstStyle/>
          <a:p>
            <a:pPr rtl="0"/>
            <a:r>
              <a:rPr lang="ru-RU" sz="2800" noProof="1">
                <a:solidFill>
                  <a:schemeClr val="accent1">
                    <a:lumMod val="40000"/>
                    <a:lumOff val="60000"/>
                  </a:schemeClr>
                </a:solidFill>
              </a:rPr>
              <a:t>Роберт тренкле, Романенко Максим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EBC36-B6A8-C771-74B8-96CD28D6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b="1" dirty="0"/>
              <a:t>Пришелец 4</a:t>
            </a:r>
          </a:p>
        </p:txBody>
      </p:sp>
      <p:pic>
        <p:nvPicPr>
          <p:cNvPr id="6" name="Объект 5" descr="Изображение выглядит как снимок экрана, 3D-моделирование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D892AF3D-AF74-9727-61CD-0A421B3BFF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0718" y="2263807"/>
            <a:ext cx="5179301" cy="2981111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859E1626-DA67-53F1-50D5-6A6FEFD9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4193" y="2443562"/>
            <a:ext cx="4995332" cy="29811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Не очень быстрый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4 жизни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Стреляет двойными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Появляется через каждые 4 сбитых врага</a:t>
            </a:r>
          </a:p>
        </p:txBody>
      </p:sp>
    </p:spTree>
    <p:extLst>
      <p:ext uri="{BB962C8B-B14F-4D97-AF65-F5344CB8AC3E}">
        <p14:creationId xmlns:p14="http://schemas.microsoft.com/office/powerpoint/2010/main" val="401770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7E2AA-57FC-AC7D-916D-D6AE6DD2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b="1" dirty="0"/>
              <a:t>Пришелец 5</a:t>
            </a:r>
          </a:p>
        </p:txBody>
      </p:sp>
      <p:pic>
        <p:nvPicPr>
          <p:cNvPr id="6" name="Объект 5" descr="Изображение выглядит как снимок экрана, искусство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4280722A-18E1-BC2C-60F3-959BEA3E0F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5926" y="2265509"/>
            <a:ext cx="4798960" cy="3402248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91DED79C-885B-D855-8361-5CCF53FCD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4" y="2539745"/>
            <a:ext cx="4995332" cy="28537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Двигается медленно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3 жизни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Стреляет двойными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Появляется через каждые 2 сбитых врага</a:t>
            </a:r>
          </a:p>
        </p:txBody>
      </p:sp>
    </p:spTree>
    <p:extLst>
      <p:ext uri="{BB962C8B-B14F-4D97-AF65-F5344CB8AC3E}">
        <p14:creationId xmlns:p14="http://schemas.microsoft.com/office/powerpoint/2010/main" val="72519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0C001-674C-F4E7-D4F3-51BA7F54B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b="1" dirty="0"/>
              <a:t>Пришелец 6</a:t>
            </a:r>
          </a:p>
        </p:txBody>
      </p:sp>
      <p:pic>
        <p:nvPicPr>
          <p:cNvPr id="6" name="Объект 5" descr="Изображение выглядит как мультфильм, круг, искусство, свет&#10;&#10;Автоматически созданное описание">
            <a:extLst>
              <a:ext uri="{FF2B5EF4-FFF2-40B4-BE49-F238E27FC236}">
                <a16:creationId xmlns:a16="http://schemas.microsoft.com/office/drawing/2014/main" id="{99687035-1F7E-BB12-011E-C191C43C23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5006" y="1837753"/>
            <a:ext cx="4981717" cy="4163551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B83EBC59-A3D9-272A-EE05-7C525E71B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2431811"/>
            <a:ext cx="4995332" cy="29754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Медленно передвигается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7 жизней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Совершает 4 выстрела за раз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Появляется через каждые 15 сбитых врагов</a:t>
            </a:r>
          </a:p>
        </p:txBody>
      </p:sp>
    </p:spTree>
    <p:extLst>
      <p:ext uri="{BB962C8B-B14F-4D97-AF65-F5344CB8AC3E}">
        <p14:creationId xmlns:p14="http://schemas.microsoft.com/office/powerpoint/2010/main" val="41207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81E4E-C84B-59BF-1F15-F61594E0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8000" b="1" dirty="0"/>
              <a:t>Босс</a:t>
            </a:r>
          </a:p>
        </p:txBody>
      </p:sp>
      <p:pic>
        <p:nvPicPr>
          <p:cNvPr id="6" name="Объект 5" descr="Изображение выглядит как снимок экрана, пиксель, 3D-моделирование, искусство">
            <a:extLst>
              <a:ext uri="{FF2B5EF4-FFF2-40B4-BE49-F238E27FC236}">
                <a16:creationId xmlns:a16="http://schemas.microsoft.com/office/drawing/2014/main" id="{AF28449A-AF9B-6958-0842-7E2A9F3D6C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104" y="2065868"/>
            <a:ext cx="5613560" cy="3331756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3FF2D166-76F3-E1DF-139C-A041684F5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8872" y="2196319"/>
            <a:ext cx="5150905" cy="337965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Двигается очень медленно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12 жизней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Совершает 5 выстрелов за раз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Появляется через каждые 30 сбитых врагов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Наиболее опасен для игрока</a:t>
            </a:r>
          </a:p>
        </p:txBody>
      </p:sp>
    </p:spTree>
    <p:extLst>
      <p:ext uri="{BB962C8B-B14F-4D97-AF65-F5344CB8AC3E}">
        <p14:creationId xmlns:p14="http://schemas.microsoft.com/office/powerpoint/2010/main" val="244647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CDB17-080E-416D-D76F-1CD274FD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dirty="0"/>
              <a:t>Усилители</a:t>
            </a:r>
          </a:p>
        </p:txBody>
      </p:sp>
      <p:pic>
        <p:nvPicPr>
          <p:cNvPr id="6" name="Объект 5" descr="Изображение выглядит как пиксель, желтый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F14211F-1F7E-49AA-DCE3-A08770728D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539496" y="1602042"/>
            <a:ext cx="4646358" cy="4646358"/>
          </a:xfrm>
        </p:spPr>
      </p:pic>
      <p:pic>
        <p:nvPicPr>
          <p:cNvPr id="12" name="Объект 11" descr="Изображение выглядит как Красочность, красный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C5EF49B2-776D-60D5-9627-4F805C777E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49662" y="2065866"/>
            <a:ext cx="4113113" cy="3877733"/>
          </a:xfrm>
        </p:spPr>
      </p:pic>
      <p:pic>
        <p:nvPicPr>
          <p:cNvPr id="18" name="Рисунок 17" descr="Изображение выглядит как снимок экрана, пиксель, дизайн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8FD365B4-C017-7E70-9C93-BE92068EF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367" y="1756806"/>
            <a:ext cx="7638329" cy="44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1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светлые пятна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363" y="532661"/>
            <a:ext cx="9952762" cy="1330007"/>
          </a:xfrm>
        </p:spPr>
        <p:txBody>
          <a:bodyPr rtlCol="0">
            <a:normAutofit/>
          </a:bodyPr>
          <a:lstStyle/>
          <a:p>
            <a:pPr rtl="0"/>
            <a:r>
              <a:rPr lang="ru-RU" sz="7200" b="1" noProof="1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7316" y="3139899"/>
            <a:ext cx="1497368" cy="1405467"/>
          </a:xfrm>
        </p:spPr>
        <p:txBody>
          <a:bodyPr rtlCol="0">
            <a:normAutofit/>
          </a:bodyPr>
          <a:lstStyle/>
          <a:p>
            <a:pPr rtl="0"/>
            <a:r>
              <a:rPr lang="ru-RU" noProof="1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A26B84-CFF2-19B2-F120-4F5C3750A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998" y="1862668"/>
            <a:ext cx="8575491" cy="47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69" y="7393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ru-RU" sz="7200" b="1" noProof="1"/>
              <a:t>введение</a:t>
            </a:r>
          </a:p>
        </p:txBody>
      </p:sp>
      <p:pic>
        <p:nvPicPr>
          <p:cNvPr id="4" name="Рисунок 3" descr="спутниковая тарелка на фоне ночного неба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Полилиния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grpSp>
          <p:nvGrpSpPr>
            <p:cNvPr id="181" name="Группа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Прямая соединительная линия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Прямая соединительная линия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Прямая соединительная линия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Прямая соединительная линия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Прямая соединительная линия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Прямая соединительная линия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Прямая соединительная линия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Прямая соединительная линия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Прямая соединительная линия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Прямая соединительная линия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Прямая соединительная линия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Прямая соединительная линия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Прямая соединительная линия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Прямая соединительная линия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Прямая соединительная линия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Прямая соединительная линия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Прямая соединительная линия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Прямая соединительная линия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Прямая соединительная линия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Прямая соединительная линия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Прямая соединительная линия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Прямая соединительная линия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Прямая соединительная линия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Прямая соединительная линия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Прямая соединительная линия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Прямая соединительная линия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Прямая соединительная линия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Прямая соединительная линия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Прямая соединительная линия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Прямая соединительная линия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Прямая соединительная линия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Прямая соединительная линия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Прямая соединительная линия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Прямая соединительная линия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Прямая соединительная линия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Прямая соединительная линия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Прямая соединительная линия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Прямая соединительная линия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Прямая соединительная линия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Прямая соединительная линия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Прямая соединительная линия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Прямая соединительная линия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Прямая соединительная линия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Прямая соединительная линия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Прямая соединительная линия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Прямая соединительная линия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Прямая соединительная линия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Прямая соединительная линия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Прямая соединительная линия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Прямая соединительная линия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Прямая соединительная линия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Прямая соединительная линия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Прямая соединительная линия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Прямая соединительная линия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Прямая соединительная линия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Прямая соединительная линия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Прямая соединительная линия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Прямая соединительная линия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Прямая соединительная линия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Прямая соединительная линия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Прямая соединительная линия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Прямая соединительная линия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Прямая соединительная линия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Прямая соединительная линия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Прямая соединительная линия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Прямая соединительная линия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Прямая соединительная линия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Прямая соединительная линия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Прямая соединительная линия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Прямая соединительная линия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Прямая соединительная линия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Прямая соединительная линия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Прямая соединительная линия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Прямая соединительная линия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Группа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Полилиния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grpSp>
          <p:nvGrpSpPr>
            <p:cNvPr id="263" name="Группа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Прямая соединительная линия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Прямая соединительная линия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Прямая соединительная линия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Прямая соединительная линия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Прямая соединительная линия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Прямая соединительная линия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Прямая соединительная линия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Прямая соединительная линия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Прямая соединительная линия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Прямая соединительная линия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Прямая соединительная линия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Прямая соединительная линия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Прямая соединительная линия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Прямая соединительная линия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Прямая соединительная линия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Прямая соединительная линия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Прямая соединительная линия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Прямая соединительная линия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Прямая соединительная линия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Прямая соединительная линия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Прямая соединительная линия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Прямая соединительная линия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Прямая соединительная линия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Прямая соединительная линия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Прямая соединительная линия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Прямая соединительная линия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Прямая соединительная линия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Прямая соединительная линия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Прямая соединительная линия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Прямая соединительная линия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Прямая соединительная линия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Прямая соединительная линия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Прямая соединительная линия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Прямая соединительная линия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Прямая соединительная линия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Прямая соединительная линия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Прямая соединительная линия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Прямая соединительная линия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Прямая соединительная линия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Прямая соединительная линия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Прямая соединительная линия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Прямая соединительная линия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Прямая соединительная линия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Прямая соединительная линия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Прямая соединительная линия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Прямая соединительная линия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Прямая соединительная линия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Прямая соединительная линия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Прямая соединительная линия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Прямая соединительная линия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Прямая соединительная линия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Прямая соединительная линия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Прямая соединительная линия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Прямая соединительная линия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Прямая соединительная линия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Прямая соединительная линия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Прямая соединительная линия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Прямая соединительная линия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Прямая соединительная линия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Прямая соединительная линия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Прямая соединительная линия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Прямая соединительная линия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Прямая соединительная линия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Прямая соединительная линия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Прямая соединительная линия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Прямая соединительная линия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Прямая соединительная линия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Прямая соединительная линия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Прямая соединительная линия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Прямая соединительная линия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Прямая соединительная линия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Прямая соединительная линия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Прямая соединительная линия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Прямая соединительная линия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Прямая соединительная линия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Прямая соединительная линия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Прямая соединительная линия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Рисунок 6" descr="абстрактное изображение светлых точек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7100202F-4F23-BCA4-41C6-B912ED89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39" y="4800196"/>
            <a:ext cx="10131425" cy="19388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/>
              <a:t>"Alien Space Wars" - это захватывающая аркадная игра, в которой игрок управляет космическим кораблём в битве против инопланетных захватчиков. Готовьтесь к эпическим сражениям и покажите всем, кто настоящий господин космоса!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A492BB-CD7A-A713-8F6C-9B2EC07BA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251" y="1324920"/>
            <a:ext cx="5600538" cy="34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10045545" cy="1456267"/>
          </a:xfrm>
        </p:spPr>
        <p:txBody>
          <a:bodyPr rtlCol="0">
            <a:normAutofit/>
          </a:bodyPr>
          <a:lstStyle/>
          <a:p>
            <a:pPr rtl="0"/>
            <a:r>
              <a:rPr lang="ru-RU" sz="7200" b="1" noProof="1"/>
              <a:t>Описание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F592AA-C0E5-26F2-141F-4B600A451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74" y="2456411"/>
            <a:ext cx="10572384" cy="31754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dirty="0"/>
              <a:t>	В игре есть 6 видов врагов с разными характеристиками и 1 босс. Во время битвы игрок может подбирать различные усилители, которые помогают в битве с пришельцами</a:t>
            </a:r>
          </a:p>
          <a:p>
            <a:pPr marL="0" indent="0" algn="just">
              <a:buNone/>
            </a:pPr>
            <a:r>
              <a:rPr lang="ru-RU" sz="2800" dirty="0"/>
              <a:t>	При создании игры были использованы библиотеки</a:t>
            </a:r>
            <a:r>
              <a:rPr lang="en-US" sz="2800" dirty="0"/>
              <a:t>:</a:t>
            </a:r>
            <a:r>
              <a:rPr lang="ru-RU" sz="2800" dirty="0"/>
              <a:t> </a:t>
            </a:r>
            <a:r>
              <a:rPr lang="en-US" sz="2800" dirty="0" err="1"/>
              <a:t>Pygame</a:t>
            </a:r>
            <a:r>
              <a:rPr lang="en-US" sz="2800" dirty="0"/>
              <a:t>, </a:t>
            </a:r>
            <a:r>
              <a:rPr lang="en-US" sz="2800" dirty="0" err="1"/>
              <a:t>Os</a:t>
            </a:r>
            <a:r>
              <a:rPr lang="en-US" sz="2800" dirty="0"/>
              <a:t>, Sys, Random, </a:t>
            </a:r>
            <a:r>
              <a:rPr lang="ru-RU" sz="2800" dirty="0"/>
              <a:t>для каждого пришельца был создан свой собственный класс, в игре повсеместно используются спрайты.</a:t>
            </a:r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99753-31C7-3CEA-81AE-640340F5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86" y="36628"/>
            <a:ext cx="10131425" cy="1478216"/>
          </a:xfrm>
        </p:spPr>
        <p:txBody>
          <a:bodyPr>
            <a:normAutofit/>
          </a:bodyPr>
          <a:lstStyle/>
          <a:p>
            <a:pPr algn="ctr"/>
            <a:r>
              <a:rPr lang="ru-RU" sz="7200" b="1" dirty="0"/>
              <a:t>Главное меню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D01D001-4D30-6237-8637-A949A801C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50" r="11123"/>
          <a:stretch/>
        </p:blipFill>
        <p:spPr>
          <a:xfrm>
            <a:off x="1535773" y="1338241"/>
            <a:ext cx="9120453" cy="5121425"/>
          </a:xfrm>
        </p:spPr>
      </p:pic>
    </p:spTree>
    <p:extLst>
      <p:ext uri="{BB962C8B-B14F-4D97-AF65-F5344CB8AC3E}">
        <p14:creationId xmlns:p14="http://schemas.microsoft.com/office/powerpoint/2010/main" val="263364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E776B-77FB-031E-2891-75C85791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28" y="32704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7200" b="1" dirty="0"/>
              <a:t>Игровой процесс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0C7F23-BF05-E5C3-216A-607AC204A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86" r="11123"/>
          <a:stretch/>
        </p:blipFill>
        <p:spPr>
          <a:xfrm>
            <a:off x="1482331" y="1208732"/>
            <a:ext cx="9227338" cy="5423610"/>
          </a:xfrm>
        </p:spPr>
      </p:pic>
    </p:spTree>
    <p:extLst>
      <p:ext uri="{BB962C8B-B14F-4D97-AF65-F5344CB8AC3E}">
        <p14:creationId xmlns:p14="http://schemas.microsoft.com/office/powerpoint/2010/main" val="341543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2EDE3-6E83-0216-65F3-9FF57AC0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b="1" dirty="0"/>
              <a:t>Корабль Игрока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3212520-F826-34CE-8F36-0E8FCD6C2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359" y="2141537"/>
            <a:ext cx="3836476" cy="47218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FD179-7FB0-5E81-7B2B-FC5AB6A90D9E}"/>
              </a:ext>
            </a:extLst>
          </p:cNvPr>
          <p:cNvSpPr txBox="1"/>
          <p:nvPr/>
        </p:nvSpPr>
        <p:spPr>
          <a:xfrm>
            <a:off x="4691334" y="2679291"/>
            <a:ext cx="67914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Высокая манёвренность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5 жизней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3 щита (единиц брони)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Максимальный боезапас – 8 снарядов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0.5 секунд на перезарядку снаряда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Управляется стрелочками вправо-влево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Стреляет при нажатии на пробел</a:t>
            </a:r>
          </a:p>
        </p:txBody>
      </p:sp>
    </p:spTree>
    <p:extLst>
      <p:ext uri="{BB962C8B-B14F-4D97-AF65-F5344CB8AC3E}">
        <p14:creationId xmlns:p14="http://schemas.microsoft.com/office/powerpoint/2010/main" val="1816642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ночное небо с горами на горизонте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ru-RU" sz="7200" b="1" noProof="1"/>
              <a:t>Пришелец 1</a:t>
            </a:r>
          </a:p>
        </p:txBody>
      </p:sp>
      <p:pic>
        <p:nvPicPr>
          <p:cNvPr id="10" name="Объект 9" descr="Изображение выглядит как снимок экрана, пиксель">
            <a:extLst>
              <a:ext uri="{FF2B5EF4-FFF2-40B4-BE49-F238E27FC236}">
                <a16:creationId xmlns:a16="http://schemas.microsoft.com/office/drawing/2014/main" id="{973AD2A3-0D2D-E98B-9B22-84D0ACCB7C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29715" y="2141538"/>
            <a:ext cx="5289959" cy="364966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65C8A2-102D-B6E9-2F2B-5E32F87D36BE}"/>
              </a:ext>
            </a:extLst>
          </p:cNvPr>
          <p:cNvSpPr txBox="1"/>
          <p:nvPr/>
        </p:nvSpPr>
        <p:spPr>
          <a:xfrm>
            <a:off x="6303146" y="2651718"/>
            <a:ext cx="52899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dirty="0"/>
              <a:t>Самый слабый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dirty="0"/>
              <a:t>2 жизни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dirty="0"/>
              <a:t>Стреляет одиночными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dirty="0"/>
              <a:t>Довольно шустрый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dirty="0"/>
              <a:t>Появляется чаще всех</a:t>
            </a:r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69EE4-1C8B-2E82-8A7C-62CB9ED6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b="1" dirty="0"/>
              <a:t>Пришелец 2</a:t>
            </a:r>
          </a:p>
        </p:txBody>
      </p:sp>
      <p:pic>
        <p:nvPicPr>
          <p:cNvPr id="6" name="Объект 5" descr="Изображение выглядит как пиксель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914691D-453F-BDD5-BA0C-C035824ED5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301081"/>
            <a:ext cx="4995863" cy="3330575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B8F3CFEA-B11F-49A3-DF9B-BD854349E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097" y="2345220"/>
            <a:ext cx="4880117" cy="32422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Довольно сильный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3 жизни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Стреляет тройными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Двигается медленно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Появляется через каждые 12 сбитых врагов</a:t>
            </a:r>
          </a:p>
        </p:txBody>
      </p:sp>
    </p:spTree>
    <p:extLst>
      <p:ext uri="{BB962C8B-B14F-4D97-AF65-F5344CB8AC3E}">
        <p14:creationId xmlns:p14="http://schemas.microsoft.com/office/powerpoint/2010/main" val="3767542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40D60-E914-57CC-06C9-182C547D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b="1" dirty="0"/>
              <a:t>Пришелец 3</a:t>
            </a:r>
          </a:p>
        </p:txBody>
      </p:sp>
      <p:pic>
        <p:nvPicPr>
          <p:cNvPr id="6" name="Объект 5" descr="Изображение выглядит как снимок экрана, Красочность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E9101C94-A88C-7940-F6E5-46D2724FF3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789" y="1861457"/>
            <a:ext cx="5948919" cy="4060372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D9F38D69-5AF4-71C1-286C-3A7CC93B4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900" y="2199796"/>
            <a:ext cx="5194686" cy="33836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Слабый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Очень шустрый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2 жизни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Стреляет двойными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Появляется через каждые 7 сбитых врагов</a:t>
            </a:r>
          </a:p>
        </p:txBody>
      </p:sp>
    </p:spTree>
    <p:extLst>
      <p:ext uri="{BB962C8B-B14F-4D97-AF65-F5344CB8AC3E}">
        <p14:creationId xmlns:p14="http://schemas.microsoft.com/office/powerpoint/2010/main" val="1968853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11_TF22566005_Win32" id="{DB0B3D7D-5501-4881-9053-FD3E0044D76F}" vid="{1E490896-0FA5-461F-BF0D-4266DBA81D0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Будущее</Template>
  <TotalTime>261</TotalTime>
  <Words>265</Words>
  <Application>Microsoft Office PowerPoint</Application>
  <PresentationFormat>Широкоэкранный</PresentationFormat>
  <Paragraphs>64</Paragraphs>
  <Slides>15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Небеса</vt:lpstr>
      <vt:lpstr>Игра “Alien space wars”</vt:lpstr>
      <vt:lpstr>введение</vt:lpstr>
      <vt:lpstr>Описание</vt:lpstr>
      <vt:lpstr>Главное меню</vt:lpstr>
      <vt:lpstr>Игровой процесс</vt:lpstr>
      <vt:lpstr>Корабль Игрока</vt:lpstr>
      <vt:lpstr>Пришелец 1</vt:lpstr>
      <vt:lpstr>Пришелец 2</vt:lpstr>
      <vt:lpstr>Пришелец 3</vt:lpstr>
      <vt:lpstr>Пришелец 4</vt:lpstr>
      <vt:lpstr>Пришелец 5</vt:lpstr>
      <vt:lpstr>Пришелец 6</vt:lpstr>
      <vt:lpstr>Босс</vt:lpstr>
      <vt:lpstr>Усилители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“Alien space wars”</dc:title>
  <dc:creator>Максим Романенко</dc:creator>
  <cp:lastModifiedBy>Роберт Тренкле</cp:lastModifiedBy>
  <cp:revision>4</cp:revision>
  <dcterms:created xsi:type="dcterms:W3CDTF">2024-03-02T22:34:48Z</dcterms:created>
  <dcterms:modified xsi:type="dcterms:W3CDTF">2024-03-03T13:54:10Z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